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exterior view of a modern building facade covered with aluminum discs under a clear, blue sky"/>
          <p:cNvSpPr/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ow angle view of a modern, curved building under a cloudy sky"/>
          <p:cNvSpPr/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the Azadi Tower in Tehran, Iran against a clear, bright sky"/>
          <p:cNvSpPr/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 stairs and a clear, blue sky"/>
          <p:cNvSpPr/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resentation 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2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Presentation Subtitle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1</a:t>
            </a:r>
          </a:p>
        </p:txBody>
      </p:sp>
      <p:sp>
        <p:nvSpPr>
          <p:cNvPr id="175" name="Slide subtitle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7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Slide bullet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